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1" r:id="rId1"/>
  </p:sldMasterIdLst>
  <p:sldIdLst>
    <p:sldId id="256" r:id="rId2"/>
    <p:sldId id="323" r:id="rId3"/>
    <p:sldId id="258" r:id="rId4"/>
    <p:sldId id="272" r:id="rId5"/>
    <p:sldId id="315" r:id="rId6"/>
    <p:sldId id="318" r:id="rId7"/>
    <p:sldId id="259" r:id="rId8"/>
    <p:sldId id="325" r:id="rId9"/>
    <p:sldId id="324" r:id="rId10"/>
    <p:sldId id="274" r:id="rId11"/>
    <p:sldId id="270" r:id="rId12"/>
    <p:sldId id="317" r:id="rId13"/>
    <p:sldId id="319" r:id="rId14"/>
    <p:sldId id="276" r:id="rId15"/>
    <p:sldId id="277" r:id="rId16"/>
    <p:sldId id="278" r:id="rId17"/>
    <p:sldId id="279" r:id="rId18"/>
    <p:sldId id="288" r:id="rId19"/>
    <p:sldId id="280" r:id="rId20"/>
    <p:sldId id="281" r:id="rId21"/>
    <p:sldId id="282" r:id="rId22"/>
    <p:sldId id="283" r:id="rId23"/>
    <p:sldId id="284" r:id="rId24"/>
    <p:sldId id="289" r:id="rId25"/>
    <p:sldId id="285" r:id="rId26"/>
    <p:sldId id="290" r:id="rId27"/>
    <p:sldId id="292" r:id="rId28"/>
    <p:sldId id="293" r:id="rId29"/>
    <p:sldId id="294" r:id="rId30"/>
    <p:sldId id="295" r:id="rId31"/>
    <p:sldId id="296" r:id="rId32"/>
    <p:sldId id="297" r:id="rId33"/>
    <p:sldId id="321" r:id="rId34"/>
    <p:sldId id="298" r:id="rId35"/>
    <p:sldId id="299" r:id="rId36"/>
    <p:sldId id="300" r:id="rId37"/>
    <p:sldId id="301" r:id="rId38"/>
    <p:sldId id="303" r:id="rId39"/>
    <p:sldId id="313" r:id="rId40"/>
    <p:sldId id="305" r:id="rId41"/>
    <p:sldId id="306" r:id="rId42"/>
    <p:sldId id="312" r:id="rId43"/>
    <p:sldId id="307" r:id="rId44"/>
    <p:sldId id="308" r:id="rId45"/>
    <p:sldId id="309" r:id="rId46"/>
    <p:sldId id="310" r:id="rId47"/>
    <p:sldId id="322" r:id="rId48"/>
    <p:sldId id="326" r:id="rId49"/>
    <p:sldId id="327" r:id="rId50"/>
    <p:sldId id="328" r:id="rId51"/>
    <p:sldId id="311" r:id="rId52"/>
    <p:sldId id="266" r:id="rId53"/>
    <p:sldId id="314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90" d="100"/>
          <a:sy n="90" d="100"/>
        </p:scale>
        <p:origin x="232" y="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2T19:45:11.2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2231 224 24575,'-35'0'0,"3"0"0,-17-4 0,1-2 0,-26-13 0,-4-6 0,0 3-331,19 6 1,3 0 330,2 3 0,-13 2 0,1 1 0,14-1 97,-44 3-97,29-3 0,-1 10 0,-3-5 0,14 6 0,0 0 0,7 0 497,2 0-497,6 0 67,0 0-67,6-4 0,-4 3 0,4-4 0,0 1 0,1 3 0,6-3 0,1 4 0,4 0 0,-4 0 0,9 0 0,-3 0 0,4 0 0,1 0 0,-1-4 0,5 3 0,1-7 0,4 7 0,0-2 0,-5-1 0,1 3 0,-1-3 0,-3 4 0,2 0 0,-3 0 0,-6 4 0,-2 11 0,0 6 0,-5 10 0,4-1 0,0 0 0,-4 1 0,10-2 0,-4-4 0,5 2 0,5-8 0,-4 9 0,8-10 0,-8 22 0,7-13 0,-3 15 0,4-14 0,0 7 0,5-5 0,-4 5 0,8-7 0,-3 1 0,4-5 0,0-2 0,0-4 0,0-5 0,0 3 0,0-7 0,0 3 0,3-4 0,1 0 0,9 0 0,0 1 0,9 0 0,2 4 0,5-2 0,-1 7 0,1-8 0,0 9 0,-1-9 0,1 8 0,18-3 0,-13 0 0,19 0 0,-17-5 0,12 1 0,9 5 0,1-3 0,6 9 0,0-9 0,-13 8 0,11-9 0,-4 4 0,7-4 0,1 0 0,-3-1 0,-6 0 0,-1 1 0,-6-6 0,5 4 0,-12-9 0,5 4 0,-6-5 0,18 0 0,1 0 0,2 0 0,-1 0 0,-12 0 0,7 0 0,6 0 0,-4 0 0,4 0 0,1 0 0,-6-5 0,6 4 0,-8-9 0,1 3 0,-1 1 0,1-4 0,-1 9 0,1-4 0,31 5 0,-8 0 0,6 0 0,-16 0 0,-12 0 0,0 0 0,6 0 0,-8 5 0,0 1 0,1 5 0,-7 0 0,-2-5 0,-6 4 0,-1-9 0,1 3 0,-6-4 0,-1 0 0,-1 0 0,-4 0 0,5 0 0,-7 0 0,7 0 0,-5 0 0,4 0 0,1 0 0,-5 0 0,5 0 0,-12 0 0,5-4 0,-5 3 0,14-12 0,-12 7 0,11-7 0,-18 4 0,5 0 0,-6 0 0,1 0 0,-1 0 0,1 0 0,-5 1 0,3-1 0,-6-3 0,2 2 0,-4-2 0,0 4 0,0 4 0,0-4 0,-4 4 0,0-4 0,-4-4 0,0 3 0,0-13 0,0 8 0,0-14 0,0-2 0,0 0 0,0-4 0,-9 5 0,3 0 0,-8 0 0,0 5 0,4 2 0,-6 4 0,6 5 0,-6 0 0,7 5 0,-8-1 0,8 1 0,-7 0 0,2-1 0,1 1 0,-4-1 0,4 0 0,0 1 0,-4-1 0,4 1 0,-10-2 0,5 5 0,-13-7 0,12 6 0,-7-6 0,4 7 0,3-3 0,1 3 0,1-4 0,4 5 0,-1-4 0,2 8 0,4-4 0,0 0 0,-4 4 0,3-4 0,-3 4 0,3 0 0,-3 0 0,-1-4 0,-5 3 0,1-3 0,-1 0 0,1 3 0,-6-3 0,4 4 0,-11-4 0,10 3 0,-5-3 0,12 4 0,-4 0 0,4 0 0,-1-3 0,2 2 0,0-3 0,3 4 0,-3 0 0,4 0 0,0 0 0,0 0 0,0 0 0,0 0 0,-5 0 0,4 0 0,-7 0 0,2 0 0,-3 0 0,-1 0 0,-3 0 0,3 0 0,1 0 0,5 0 0,4 0 0,0 0 0,0 0 0,-1 0 0,1 0 0,0 0 0,0 0 0,4-3 0,-3 2 0,2-3 0,-3 4 0,0 0 0,0 0 0,-4 0 0,3 0 0,-7 0 0,2 0 0,-3 0 0,3 0 0,-2 0 0,7 0 0,-3 0 0,4 0 0,0 0 0,-1 0 0,1 0 0,0 0 0,0 0 0,-4 0 0,-1 0 0,0 0 0,0 0 0,5 0 0,4-3 0,-3 2 0,2-3 0,-3 4 0,0 0 0,0-3 0,0 2 0,0-3 0,0 4 0,0 0 0,0 0 0,4-3 0,-3 2 0,6-6 0,-6 6 0,2-6 0,-3 6 0,0-6 0,0 6 0,0-3 0,0 4 0,0-3 0,0 2 0,0-3 0,0 4 0,0 0 0,0 0 0,0 0 0,0 0 0,0 0 0,0-3 0,0 2 0,0-3 0,0 4 0,-4 0 0,3 0 0,-4 0 0,5 0 0,0 0 0,0 0 0,0 0 0,0 0 0,0 0 0,0 0 0,0 0 0,0 0 0,-4 0 0,3 0 0,-3 0 0,4 0 0,3-7 0,-2 5 0,3-6 0,-9 8 0,4 0 0,-3 0 0,4 0 0,0 0 0,0 0 0,0 0 0,0 0 0,0 0 0,0 0 0,0 0 0,0 0 0,0-4 0,0 3 0,0-2 0,4-1 0,-4 3 0,4-2 0,0-1 0,0 0 0,0-1 0,4-2 0,-8 6 0,4-2 0,-4 3 0,-4 0 0,3 0 0,-4 0 0,5 0 0,0 0 0,0 0 0,0 0 0,0 0 0,4 0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2T19:45:13.8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2T01:45:25.4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2T01:48:47.8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2838 129 24575,'-51'0'0,"5"-5"0,-22-1 0,2-11 0,-22-3 0,0-5-901,-9 5 901,7 7 0,2 7 0,2 6 0,6 0 0,-8 0 0,8 0 0,8 5 0,-13 8 221,31-1-221,-29 12 0,26-12 0,-13 5 0,-1-5 0,8-1 0,-6 0 0,-2 7 0,6-1 0,-5 7 680,16-3-680,-1 6 0,1 1 0,-1 4 0,12-5 0,-26 13 0,21-5 0,-13 2 0,12 1 0,14-18 0,-2 10 0,2-4 0,6-1 0,5-2 0,1 0 0,-3 12 0,9 1 0,-15 17 0,14-4 0,-9 5 0,5 7 0,-1 3 0,-1 14 0,0-6 0,6-7 0,-12 18 0,17-35 0,-11 35 0,13-33 0,4 5 0,3-9 0,4-5 0,0-1 0,0 0 0,9 1 0,12-5 0,19 7 0,14 4 0,20 11-704,-30-25 0,1 1 704,8 4 0,2 1 0,1-2 0,2-1 0,3 4 0,4 2 0,-7-9 0,5 1 0,-2-3 0,12 3 0,0-1-560,-11-5 0,3 1 0,-4-4 560,4-2 0,-2-3 0,-4 1 0,0-1-211,0-2 0,-2-1 211,27 9 0,8-2 0,-1-10 0,1 4 0,-7-6 0,-10 0 0,-11-1 0,25 2 0,1-6 0,6-1 0,-8-6 0,8 0 0,3 0-495,-42-5 1,2-3 494,-1-2 0,2-2 0,7-5 0,4-3 0,-2-3 0,4-2 0,-2 1 0,13-5 0,1-1-262,-11 4 1,4-2-1,-7 1 262,2-3 0,-6 1 0,3 0 0,-2 0 444,-7 3 0,-3 2-444,28-14 0,5 6 0,-39 6 400,11 2-400,-16 3 1021,-18 7-1021,-1 5 2263,-11-4-2263,-5 4 712,0-7-712,-4 3 0,1-3 0,0-12 0,0-2 0,7-17 0,0-1 0,3 3 0,0-3 0,8-23 0,-4 16 0,-1 1 0,-3-5 0,15-16 0,-16 18 0,5-6 0,-6 1 0,-6 7 0,-5 7 0,-1 1 0,-5 7 0,0-7 0,-9 11 0,-7-11 0,-16 11 0,-7-3 0,-11-5 0,-2 3 0,-12-1 0,-3-5 0,-4 10 0,-2-5 0,3 7 0,-8-1 0,11-5 0,22 18 0,0 0 0,-16-18 0,-8-1 0,20 9 0,7 6 0,0 1 0,7 7 0,-4-1 0,-2 4 0,-7-8 0,0 15 0,1-15 0,0 17 0,-1-8 0,0 5 0,-5 4 0,5 1 0,-1 5 0,-4 0 0,11 0 0,-11 0 0,12 0 0,-12 0 0,4 0 0,-30 0 0,25 0 0,-30 0 0,34-5 0,-12-1 0,8 0 0,-16-10 0,5 8 0,-6-9 0,21 6 0,-1-5 0,8 5 0,-5-4 0,6 4 0,4 1 0,13 5 0,-2 1 0,10 4 0,4 0 0,1 0 0,4 0 0,4-4 0,1 0 0,3 0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2T19:46:19.5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2108 139 24575,'-36'0'0,"-4"0"0,3 0 0,1 0 0,2 0 0,5 0 0,0 0 0,5 0 0,2 0 0,4 0 0,1 0 0,-1 0 0,1 0 0,-1 0 0,0 0 0,1 0 0,-6 0 0,4 0 0,-8 0 0,8 0 0,-8 0 0,8 0 0,-4-4 0,6 3 0,-1-3 0,5 0 0,-4 3 0,8-2 0,-3 3 0,4 0 0,0 0 0,0 0 0,0 0 0,0 0 0,0 0 0,0 0 0,0 0 0,0 0 0,0 0 0,0-4 0,0 3 0,0-2 0,0-1 0,0 3 0,0-2 0,0 3 0,-5-4 0,4 3 0,-3-3 0,0 4 0,3-4 0,-8 3 0,-1-6 0,-1 5 0,-3-6 0,-1 3 0,4-4 0,-8-1 0,8 1 0,-4 0 0,6 4 0,3-2 0,-2 6 0,2-3 0,1 1 0,-3 2 0,2-3 0,1 1 0,-9 2 0,8-3 0,-14 4 0,5 0 0,-6 0 0,0 0 0,-6 0 0,5 0 0,-10 0 0,-9 0 0,10 0 0,-9 0 0,19 0 0,1 0 0,4 0 0,-4 0 0,9 0 0,-3 0 0,-1 5 0,4 0 0,-8 4 0,3 4 0,-5 2 0,5 4 0,-4 5 0,4-4 0,-1 4 0,-4 0 0,10-5 0,-5 5 0,6-7 0,-3 8 0,2-5 0,2 1 0,4-5 0,5-3 0,0 0 0,-1 0 0,5-6 0,-3 1 0,6 0 0,-3 0 0,4 0 0,0 0 0,0 0 0,4 0 0,0-4 0,4 3 0,0-6 0,0 6 0,0-3 0,-1 4 0,1 0 0,0 0 0,0 0 0,0 0 0,4 0 0,1 0 0,5 1 0,-1 0 0,6 0 0,-5 0 0,10 0 0,-4-4 0,4 4 0,-4-4 0,3 0 0,-3 3 0,0-7 0,-2 7 0,-4-7 0,4 7 0,-3-3 0,3 0 0,1 4 0,-5-4 0,10 0 0,-9 2 0,8-1 0,2 3 0,2 1 0,9 0 0,-10 0 0,10-4 0,-4 2 0,0-2 0,-1 4 0,-7-5 0,-4 3 0,-2-3 0,-4 0 0,-5 2 0,-1-6 0,0 3 0,-3-1 0,4-2 0,-1 3 0,-3-4 0,15 0 0,-4 4 0,6-3 0,-3 3 0,-6-4 0,1 4 0,-1-3 0,6 3 0,-9-1 0,7-2 0,-7 7 0,3-7 0,1 2 0,-1 1 0,-4-3 0,4 7 0,-4-7 0,9 3 0,5 0 0,2-3 0,3 3 0,-9-4 0,5 0 0,-5 0 0,6 0 0,6 0 0,-5 0 0,4 0 0,-5 0 0,5 0 0,-4 4 0,5-3 0,-6 3 0,5 1 0,-4 0 0,11 6 0,-6-1 0,7 0 0,0 0 0,6 1 0,-5 0 0,12 0 0,-5 0 0,7 0 0,-1 0 0,0 0 0,13 5 0,-16-4 0,1-2 0,-19-1 0,-7-8 0,1 3 0,0-4 0,-1 0 0,1 0 0,0 0 0,0 0 0,5 0 0,-4 0 0,10 0 0,-4 5 0,13-4 0,0 4 0,1-1 0,5-2 0,-11 2 0,10-4 0,-10 0 0,10 0 0,-10 0 0,23 0 0,-21 0 0,14 0 0,-24 0 0,11 0 0,-15 0 0,15-4 0,-17-2 0,4 0 0,-5-2 0,0 2 0,-1-3 0,-4 3 0,-2-2 0,-4 3 0,-1-4 0,1 0 0,-1 4 0,1-2 0,-5 2 0,3 0 0,-3-2 0,18 1 0,-11-2 0,10-2 0,-7 5 0,-4-2 0,8 1 0,-8 1 0,8-3 0,-8 7 0,8-8 0,-8 8 0,8-3 0,-8 4 0,9 0 0,-10 0 0,5 0 0,-6 0 0,-4 0 0,0 0 0,-6 0 0,1 0 0,0 0 0,0 0 0,-3-4 0,-2 0 0,-3-4 0,0 0 0,0 0 0,0 0 0,-4 3 0,-4-2 0,-6-2 0,-3-1 0,-6-7 0,-1 2 0,-4-4 0,-7-1 0,5 0 0,0 5 0,3-3 0,3 8 0,0-4 0,-4 4 0,10 1 0,-5-4 0,10 7 0,-4-5 0,4 6 0,0-4 0,-4 1 0,4 3 0,-1-2 0,-2 2 0,3-4 0,-1 1 0,-2 3 0,7-2 0,-8 2 0,8-3 0,-3 3 0,4-2 0,0 2 0,3-3 0,-2 4 0,3-7 0,-4 6 0,0-7 0,0 8 0,0-3 0,0 2 0,0 1 0,0-3 0,0 6 0,0-3 0,0 1 0,0 2 0,0-6 0,0 6 0,0-6 0,0 2 0,-5-3 0,4 3 0,-3-2 0,4 3 0,0-4 0,0 0 0,0-1 0,-4 5 0,3-3 0,-4 2 0,5 1 0,-4-3 0,3 6 0,-7-7 0,7 7 0,-8-7 0,8 3 0,-8 0 0,8-2 0,-7 6 0,7-6 0,-8 6 0,8-6 0,-3 6 0,0-2 0,3 3 0,-4 0 0,5 0 0,-4-4 0,3 3 0,-3-3 0,4 4 0,0 0 0,0 0 0,0 0 0,0 0 0,0 0 0,0 0 0,0 0 0,0 0 0,0 0 0,0 0 0,0 0 0,-5 0 0,4 0 0,-3 0 0,4 0 0,0 0 0,0 0 0,-4 0 0,-1 0 0,-4 0 0,4 0 0,1 0 0,0 0 0,3 0 0,-4 0 0,1 0 0,3 0 0,-3 0 0,4 0 0,0 0 0,0 0 0,0 0 0,0 0 0,0 0 0,0 0 0,-5 0 0,4 0 0,-3 0 0,4 0 0,0 0 0,-4 0 0,3 0 0,-4-4 0,5 4 0,0-4 0,0 4 0,0 0 0,0 0 0,0 0 0,0 0 0,0 0 0,0 0 0,-4 0 0,3 0 0,-7 0 0,6 0 0,-6 0 0,7 0 0,-3 0 0,4 0 0,0 0 0,3-4 0,-2 4 0,3-4 0,-1 0 0,-2 4 0,-2-4 0,0 4 0,-3 0 0,0 0 0,3 0 0,-8 0 0,8-4 0,-3 4 0,0-4 0,2 4 0,-2 0 0,4-4 0,-4 4 0,3-4 0,-3 4 0,4 0 0,0 0 0,0-4 0,-5 4 0,4-4 0,-3 4 0,4-4 0,0 4 0,0-4 0,0 4 0,0-4 0,0 4 0,0-4 0,0 4 0,0 0 0,0 0 0,0 0 0,0 0 0,0 0 0,0 0 0,0 0 0,0-4 0,0 4 0,0-4 0,0 4 0,0 0 0,0 0 0,0 0 0,-4 0 0,2 0 0,-6 0 0,7 0 0,-8 0 0,8 0 0,-7 0 0,10 3 0,-5-2 0,2 3 0,-4-4 0,0 0 0,-4 0 0,8 0 0,-3 0 0,4 0 0,-5 0 0,4 0 0,-3 0 0,4 0 0,0 0 0,0 0 0,0 0 0,0 0 0,0 0 0,0 0 0,0 0 0,0 0 0,4 0 0,0 0 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06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64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3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776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99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38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498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53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7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9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733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6904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43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16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64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036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7147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0539D-2C84-C74A-94FF-7B575DCF8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B0AF2-54CE-864D-A6BD-5EFD0FFE7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5D79D-C85F-E64C-9388-3C65FA27E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94392-83F7-594A-B30F-0F3B72C92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A9210-C197-F74F-B82F-5106D2BE3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24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50DAF17-FDC7-6343-A98B-721E26F35CD7}" type="datetimeFigureOut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EC910DD-4608-8E48-A4DA-C382715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66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customXml" Target="../ink/ink2.xml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9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://www.joyhauling.com/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4A15C-8241-7543-A215-95C6DEC77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858" y="5110423"/>
            <a:ext cx="10906061" cy="671540"/>
          </a:xfrm>
          <a:noFill/>
        </p:spPr>
        <p:txBody>
          <a:bodyPr anchor="ctr">
            <a:normAutofit/>
          </a:bodyPr>
          <a:lstStyle/>
          <a:p>
            <a:r>
              <a:rPr lang="en-US" sz="4100"/>
              <a:t>RV Trip Planning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3EDDA-DD76-C740-9D38-99DF0BDCD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858" y="5855843"/>
            <a:ext cx="10906061" cy="458470"/>
          </a:xfrm>
          <a:noFill/>
        </p:spPr>
        <p:txBody>
          <a:bodyPr>
            <a:noAutofit/>
          </a:bodyPr>
          <a:lstStyle/>
          <a:p>
            <a:r>
              <a:rPr lang="en-US" sz="1800" b="1" dirty="0"/>
              <a:t>Tools, Tips and Tricks for Making the Most of Your Next Trip!</a:t>
            </a:r>
          </a:p>
          <a:p>
            <a:r>
              <a:rPr lang="en-US" sz="1800" b="1" dirty="0"/>
              <a:t>September 3</a:t>
            </a:r>
            <a:r>
              <a:rPr lang="en-US" sz="1800" b="1" baseline="30000" dirty="0"/>
              <a:t>rd</a:t>
            </a:r>
            <a:r>
              <a:rPr lang="en-US" sz="1800" b="1" dirty="0"/>
              <a:t>, 2021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3FD4E3-BFA2-3A43-A98F-D7C0752673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83" b="4783"/>
          <a:stretch/>
        </p:blipFill>
        <p:spPr>
          <a:xfrm>
            <a:off x="2170029" y="804672"/>
            <a:ext cx="7851943" cy="355467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52865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04BE6C1-9795-A24E-B0EB-1B392F4080A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-250825" y="-654050"/>
            <a:ext cx="12442825" cy="93345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6E6F9E-60A6-CA43-B8AA-B26607AFB73F}"/>
              </a:ext>
            </a:extLst>
          </p:cNvPr>
          <p:cNvSpPr txBox="1"/>
          <p:nvPr/>
        </p:nvSpPr>
        <p:spPr>
          <a:xfrm>
            <a:off x="875270" y="4287794"/>
            <a:ext cx="10441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Welcome Grand Design Family!</a:t>
            </a:r>
          </a:p>
        </p:txBody>
      </p:sp>
    </p:spTree>
    <p:extLst>
      <p:ext uri="{BB962C8B-B14F-4D97-AF65-F5344CB8AC3E}">
        <p14:creationId xmlns:p14="http://schemas.microsoft.com/office/powerpoint/2010/main" val="2123475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48245-33A8-D748-9A93-ECF3DF943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941571"/>
          </a:xfrm>
        </p:spPr>
        <p:txBody>
          <a:bodyPr anchor="b">
            <a:normAutofit/>
          </a:bodyPr>
          <a:lstStyle/>
          <a:p>
            <a:r>
              <a:rPr lang="en-US" dirty="0"/>
              <a:t>Our Agenda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DE9DA-2C08-D347-8811-CD4B2CD59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641513"/>
            <a:ext cx="4243589" cy="4552054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Our story … </a:t>
            </a:r>
          </a:p>
          <a:p>
            <a:r>
              <a:rPr lang="en-US" sz="2200" dirty="0"/>
              <a:t>Some important mindsets … </a:t>
            </a:r>
          </a:p>
          <a:p>
            <a:r>
              <a:rPr lang="en-US" sz="2200" dirty="0"/>
              <a:t>The tools we use … </a:t>
            </a:r>
          </a:p>
          <a:p>
            <a:r>
              <a:rPr lang="en-US" sz="2200" dirty="0"/>
              <a:t>The tools we don’t use just yet … </a:t>
            </a:r>
          </a:p>
          <a:p>
            <a:r>
              <a:rPr lang="en-US" sz="2200" dirty="0"/>
              <a:t>Planning a short trip … </a:t>
            </a:r>
          </a:p>
          <a:p>
            <a:r>
              <a:rPr lang="en-US" sz="2200" dirty="0"/>
              <a:t>Planning a long trip … </a:t>
            </a:r>
          </a:p>
          <a:p>
            <a:r>
              <a:rPr lang="en-US" sz="2200" dirty="0"/>
              <a:t>Follow Up … </a:t>
            </a:r>
          </a:p>
          <a:p>
            <a:r>
              <a:rPr lang="en-US" sz="2200" dirty="0"/>
              <a:t>Q&amp;A!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B9A54-B2DB-DA47-8185-F34CC8C166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91" r="-1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395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48245-33A8-D748-9A93-ECF3DF943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688183"/>
          </a:xfrm>
        </p:spPr>
        <p:txBody>
          <a:bodyPr anchor="b">
            <a:normAutofit/>
          </a:bodyPr>
          <a:lstStyle/>
          <a:p>
            <a:r>
              <a:rPr lang="en-US" dirty="0"/>
              <a:t>WARNING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DE9DA-2C08-D347-8811-CD4B2CD59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266940"/>
            <a:ext cx="4243589" cy="4926627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dirty="0"/>
              <a:t>If anyone tells you there is only one way … RUN!</a:t>
            </a:r>
          </a:p>
          <a:p>
            <a:pPr>
              <a:lnSpc>
                <a:spcPct val="200000"/>
              </a:lnSpc>
            </a:pPr>
            <a:r>
              <a:rPr lang="en-US" dirty="0"/>
              <a:t>This is how we do it and what works for us!</a:t>
            </a:r>
          </a:p>
          <a:p>
            <a:pPr>
              <a:lnSpc>
                <a:spcPct val="200000"/>
              </a:lnSpc>
            </a:pPr>
            <a:r>
              <a:rPr lang="en-US" dirty="0"/>
              <a:t>Take what you want/like … </a:t>
            </a:r>
          </a:p>
          <a:p>
            <a:pPr>
              <a:lnSpc>
                <a:spcPct val="200000"/>
              </a:lnSpc>
            </a:pPr>
            <a:r>
              <a:rPr lang="en-US" dirty="0"/>
              <a:t>Ignore the rest!</a:t>
            </a:r>
          </a:p>
          <a:p>
            <a:pPr>
              <a:lnSpc>
                <a:spcPct val="200000"/>
              </a:lnSpc>
            </a:pPr>
            <a:r>
              <a:rPr lang="en-US" dirty="0"/>
              <a:t>We are going to cover a LOT … SO!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B9A54-B2DB-DA47-8185-F34CC8C16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61" r="386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9898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48245-33A8-D748-9A93-ECF3DF943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/>
              <a:t>A Quote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DE9DA-2C08-D347-8811-CD4B2CD59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i="1" dirty="0"/>
          </a:p>
          <a:p>
            <a:pPr marL="0" indent="0">
              <a:buNone/>
            </a:pPr>
            <a:r>
              <a:rPr lang="en-US" sz="2400" i="1" dirty="0"/>
              <a:t>“Destiny is what you are supposed to do in life. Fate is what kicks you in the ass to make you do it!” Henry Miller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B9A54-B2DB-DA47-8185-F34CC8C16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86" r="1238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865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48245-33A8-D748-9A93-ECF3DF943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/>
              <a:t>A Quote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DE9DA-2C08-D347-8811-CD4B2CD59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i="1" dirty="0"/>
          </a:p>
          <a:p>
            <a:pPr marL="0" indent="0">
              <a:buNone/>
            </a:pPr>
            <a:r>
              <a:rPr lang="en-US" sz="2400" i="1" dirty="0"/>
              <a:t>“Destiny is what you are supposed to do in life. Fate is what kicks you in the ass to make you do it!” Henry Miller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B9A54-B2DB-DA47-8185-F34CC8C16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86" r="1238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7600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E4788-505E-FE4B-82AE-91296DF21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044" y="3193311"/>
            <a:ext cx="5564727" cy="1330839"/>
          </a:xfrm>
        </p:spPr>
        <p:txBody>
          <a:bodyPr>
            <a:noAutofit/>
          </a:bodyPr>
          <a:lstStyle/>
          <a:p>
            <a:r>
              <a:rPr lang="en-US" sz="7200" dirty="0"/>
              <a:t>Our Story … </a:t>
            </a:r>
          </a:p>
        </p:txBody>
      </p:sp>
      <p:pic>
        <p:nvPicPr>
          <p:cNvPr id="5" name="Picture 4" descr="A person and person on a boat&#10;&#10;Description automatically generated with medium confidence">
            <a:extLst>
              <a:ext uri="{FF2B5EF4-FFF2-40B4-BE49-F238E27FC236}">
                <a16:creationId xmlns:a16="http://schemas.microsoft.com/office/drawing/2014/main" id="{AC88FE1E-5973-3E45-A74C-3DF65778D7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635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7645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2EEB2-CAF7-3D46-912C-5E7FF649E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This Is </a:t>
            </a:r>
            <a:r>
              <a:rPr lang="en-US" dirty="0" err="1"/>
              <a:t>marley</a:t>
            </a:r>
            <a:r>
              <a:rPr lang="en-US" dirty="0"/>
              <a:t> … </a:t>
            </a:r>
          </a:p>
        </p:txBody>
      </p:sp>
      <p:pic>
        <p:nvPicPr>
          <p:cNvPr id="9" name="Content Placeholder 8" descr="A picture containing grass, outdoor, dog&#10;&#10;Description automatically generated">
            <a:extLst>
              <a:ext uri="{FF2B5EF4-FFF2-40B4-BE49-F238E27FC236}">
                <a16:creationId xmlns:a16="http://schemas.microsoft.com/office/drawing/2014/main" id="{05A0AD71-7DF3-BF44-8C7B-5CD915C239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5389083" y="1599080"/>
            <a:ext cx="5655328" cy="4241494"/>
          </a:xfrm>
        </p:spPr>
      </p:pic>
    </p:spTree>
    <p:extLst>
      <p:ext uri="{BB962C8B-B14F-4D97-AF65-F5344CB8AC3E}">
        <p14:creationId xmlns:p14="http://schemas.microsoft.com/office/powerpoint/2010/main" val="2185245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48245-33A8-D748-9A93-ECF3DF943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947377"/>
          </a:xfrm>
        </p:spPr>
        <p:txBody>
          <a:bodyPr anchor="b">
            <a:noAutofit/>
          </a:bodyPr>
          <a:lstStyle/>
          <a:p>
            <a:pPr algn="l"/>
            <a:r>
              <a:rPr lang="en-US" dirty="0"/>
              <a:t>Mindset is </a:t>
            </a:r>
            <a:br>
              <a:rPr lang="en-US" dirty="0"/>
            </a:br>
            <a:r>
              <a:rPr lang="en-US" dirty="0"/>
              <a:t>critical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DE9DA-2C08-D347-8811-CD4B2CD59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470454"/>
            <a:ext cx="4243589" cy="472311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800" dirty="0"/>
              <a:t>We can always find a place to stay!</a:t>
            </a:r>
          </a:p>
          <a:p>
            <a:pPr>
              <a:lnSpc>
                <a:spcPct val="150000"/>
              </a:lnSpc>
            </a:pPr>
            <a:r>
              <a:rPr lang="en-US" sz="1800"/>
              <a:t>Be flexible!!!</a:t>
            </a: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1800" dirty="0"/>
              <a:t>We only require 2 things!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 we have earned to laugh at, and learn from, our mistakes!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We make the most of what we have to deal with!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We are in this together!!!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B9A54-B2DB-DA47-8185-F34CC8C16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822" r="2182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3794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48245-33A8-D748-9A93-ECF3DF943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4368602" cy="754284"/>
          </a:xfrm>
        </p:spPr>
        <p:txBody>
          <a:bodyPr anchor="b">
            <a:normAutofit/>
          </a:bodyPr>
          <a:lstStyle/>
          <a:p>
            <a:r>
              <a:rPr lang="en-US" dirty="0"/>
              <a:t>Our Big Plan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DE9DA-2C08-D347-8811-CD4B2CD59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487277"/>
            <a:ext cx="4243589" cy="4706290"/>
          </a:xfrm>
        </p:spPr>
        <p:txBody>
          <a:bodyPr>
            <a:normAutofit/>
          </a:bodyPr>
          <a:lstStyle/>
          <a:p>
            <a:pPr>
              <a:lnSpc>
                <a:spcPct val="300000"/>
              </a:lnSpc>
            </a:pPr>
            <a:r>
              <a:rPr lang="en-US" sz="2400" dirty="0"/>
              <a:t>South Texas … </a:t>
            </a:r>
          </a:p>
          <a:p>
            <a:pPr>
              <a:lnSpc>
                <a:spcPct val="300000"/>
              </a:lnSpc>
            </a:pPr>
            <a:r>
              <a:rPr lang="en-US" sz="2400" dirty="0"/>
              <a:t>North Texas … </a:t>
            </a:r>
          </a:p>
          <a:p>
            <a:pPr>
              <a:lnSpc>
                <a:spcPct val="300000"/>
              </a:lnSpc>
            </a:pPr>
            <a:r>
              <a:rPr lang="en-US" sz="2400" dirty="0"/>
              <a:t>“Travel Trailer”!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B9A54-B2DB-DA47-8185-F34CC8C16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52" r="1785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9230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CE73-6934-FF4B-8DFA-321756012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>
            <a:normAutofit/>
          </a:bodyPr>
          <a:lstStyle/>
          <a:p>
            <a:r>
              <a:rPr lang="en-US" dirty="0"/>
              <a:t>How We Decide Where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8C20D-5365-2E4F-9139-2771F227C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0465" y="2194102"/>
            <a:ext cx="4140013" cy="3908586"/>
          </a:xfrm>
        </p:spPr>
        <p:txBody>
          <a:bodyPr>
            <a:normAutofit/>
          </a:bodyPr>
          <a:lstStyle/>
          <a:p>
            <a:r>
              <a:rPr lang="en-US" sz="2000" dirty="0"/>
              <a:t>Christie Has Her “Bucket List” … 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Jim Has His “Bucket List” … 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We have “Our Bucket List” …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9504C007-9AC2-BA4A-8612-37A37D6DEB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83" r="21109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1052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48245-33A8-D748-9A93-ECF3DF943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947377"/>
          </a:xfrm>
        </p:spPr>
        <p:txBody>
          <a:bodyPr anchor="b">
            <a:normAutofit fontScale="90000"/>
          </a:bodyPr>
          <a:lstStyle/>
          <a:p>
            <a:r>
              <a:rPr lang="en-US" sz="4000" dirty="0"/>
              <a:t>Our Tools </a:t>
            </a:r>
            <a:br>
              <a:rPr lang="en-US" sz="4000" dirty="0"/>
            </a:br>
            <a:r>
              <a:rPr lang="en-US" sz="4000" dirty="0"/>
              <a:t>Include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DE9DA-2C08-D347-8811-CD4B2CD59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470454"/>
            <a:ext cx="4243589" cy="472311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/>
              <a:t>ReserveAmerica.com</a:t>
            </a:r>
            <a:r>
              <a:rPr lang="en-US" sz="1800" dirty="0"/>
              <a:t> … State Parks </a:t>
            </a:r>
          </a:p>
          <a:p>
            <a:pPr>
              <a:lnSpc>
                <a:spcPct val="100000"/>
              </a:lnSpc>
            </a:pPr>
            <a:r>
              <a:rPr lang="en-US" sz="1800" dirty="0" err="1"/>
              <a:t>Recreation.Gov</a:t>
            </a:r>
            <a:r>
              <a:rPr lang="en-US" sz="1800" dirty="0"/>
              <a:t> … National Parks and Corps of Engineers (COE)</a:t>
            </a:r>
          </a:p>
          <a:p>
            <a:pPr>
              <a:lnSpc>
                <a:spcPct val="100000"/>
              </a:lnSpc>
            </a:pPr>
            <a:r>
              <a:rPr lang="en-US" sz="1800" dirty="0" err="1"/>
              <a:t>Kampgrounds</a:t>
            </a:r>
            <a:r>
              <a:rPr lang="en-US" sz="1800" dirty="0"/>
              <a:t> of America … KOA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Harvest Host … Boondocking 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Currently we do not use BLM, </a:t>
            </a:r>
            <a:r>
              <a:rPr lang="en-US" sz="1800" dirty="0" err="1"/>
              <a:t>HipCamp</a:t>
            </a:r>
            <a:r>
              <a:rPr lang="en-US" sz="1800" dirty="0"/>
              <a:t>, </a:t>
            </a:r>
            <a:r>
              <a:rPr lang="en-US" sz="1800" dirty="0" err="1"/>
              <a:t>Boondockers</a:t>
            </a:r>
            <a:r>
              <a:rPr lang="en-US" sz="1800" dirty="0"/>
              <a:t> Welcome and similar. Would love to learn more about those!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RV Trip Wizard … is the backbone!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RV Life App</a:t>
            </a:r>
          </a:p>
          <a:p>
            <a:pPr lvl="1">
              <a:lnSpc>
                <a:spcPct val="100000"/>
              </a:lnSpc>
            </a:pPr>
            <a:r>
              <a:rPr lang="en-US" sz="1800" dirty="0" err="1"/>
              <a:t>RVTripWizard.com</a:t>
            </a:r>
            <a:r>
              <a:rPr lang="en-US" sz="1800" dirty="0"/>
              <a:t> 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Garmin 785 RV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B9A54-B2DB-DA47-8185-F34CC8C16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1" b="15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2656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48245-33A8-D748-9A93-ECF3DF943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947377"/>
          </a:xfrm>
        </p:spPr>
        <p:txBody>
          <a:bodyPr anchor="b">
            <a:normAutofit fontScale="90000"/>
          </a:bodyPr>
          <a:lstStyle/>
          <a:p>
            <a:r>
              <a:rPr lang="en-US" sz="4000" dirty="0"/>
              <a:t>RV Trip Wizard Setup…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DE9DA-2C08-D347-8811-CD4B2CD59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470454"/>
            <a:ext cx="4243589" cy="472311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Set up your account …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Set up your default settings …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Open up a new trip …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Set defaults for the new trip …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Set your filters … 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Plan your trip!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B9A54-B2DB-DA47-8185-F34CC8C16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1" b="15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773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Account … RV Info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2497363" y="2214694"/>
            <a:ext cx="7197274" cy="4584802"/>
          </a:xfrm>
        </p:spPr>
      </p:pic>
    </p:spTree>
    <p:extLst>
      <p:ext uri="{BB962C8B-B14F-4D97-AF65-F5344CB8AC3E}">
        <p14:creationId xmlns:p14="http://schemas.microsoft.com/office/powerpoint/2010/main" val="1352412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Account … RV Info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2548262" y="1783069"/>
            <a:ext cx="7095475" cy="4958429"/>
          </a:xfrm>
        </p:spPr>
      </p:pic>
    </p:spTree>
    <p:extLst>
      <p:ext uri="{BB962C8B-B14F-4D97-AF65-F5344CB8AC3E}">
        <p14:creationId xmlns:p14="http://schemas.microsoft.com/office/powerpoint/2010/main" val="3678723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Account … Routing Preferences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2668868" y="2047474"/>
            <a:ext cx="6854263" cy="4269491"/>
          </a:xfrm>
        </p:spPr>
      </p:pic>
    </p:spTree>
    <p:extLst>
      <p:ext uri="{BB962C8B-B14F-4D97-AF65-F5344CB8AC3E}">
        <p14:creationId xmlns:p14="http://schemas.microsoft.com/office/powerpoint/2010/main" val="3877922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Account … Routing Preferences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1423896" y="2214694"/>
            <a:ext cx="9344208" cy="4000786"/>
          </a:xfrm>
        </p:spPr>
      </p:pic>
    </p:spTree>
    <p:extLst>
      <p:ext uri="{BB962C8B-B14F-4D97-AF65-F5344CB8AC3E}">
        <p14:creationId xmlns:p14="http://schemas.microsoft.com/office/powerpoint/2010/main" val="684646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Account … Routing Preferences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347994" y="1860697"/>
            <a:ext cx="11496012" cy="3510025"/>
          </a:xfrm>
        </p:spPr>
      </p:pic>
    </p:spTree>
    <p:extLst>
      <p:ext uri="{BB962C8B-B14F-4D97-AF65-F5344CB8AC3E}">
        <p14:creationId xmlns:p14="http://schemas.microsoft.com/office/powerpoint/2010/main" val="487845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Account … Distance Preferences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3338212" y="2080166"/>
            <a:ext cx="5515575" cy="4351338"/>
          </a:xfrm>
        </p:spPr>
      </p:pic>
    </p:spTree>
    <p:extLst>
      <p:ext uri="{BB962C8B-B14F-4D97-AF65-F5344CB8AC3E}">
        <p14:creationId xmlns:p14="http://schemas.microsoft.com/office/powerpoint/2010/main" val="1659222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Account … Estimated Expenses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2475758" y="2128528"/>
            <a:ext cx="7240483" cy="4573664"/>
          </a:xfrm>
        </p:spPr>
      </p:pic>
    </p:spTree>
    <p:extLst>
      <p:ext uri="{BB962C8B-B14F-4D97-AF65-F5344CB8AC3E}">
        <p14:creationId xmlns:p14="http://schemas.microsoft.com/office/powerpoint/2010/main" val="2661973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Account … Memberships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1364361" y="2214694"/>
            <a:ext cx="9463278" cy="4132989"/>
          </a:xfrm>
        </p:spPr>
      </p:pic>
    </p:spTree>
    <p:extLst>
      <p:ext uri="{BB962C8B-B14F-4D97-AF65-F5344CB8AC3E}">
        <p14:creationId xmlns:p14="http://schemas.microsoft.com/office/powerpoint/2010/main" val="356568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Account … Memberships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1636735" y="2214694"/>
            <a:ext cx="8918530" cy="3872520"/>
          </a:xfrm>
        </p:spPr>
      </p:pic>
    </p:spTree>
    <p:extLst>
      <p:ext uri="{BB962C8B-B14F-4D97-AF65-F5344CB8AC3E}">
        <p14:creationId xmlns:p14="http://schemas.microsoft.com/office/powerpoint/2010/main" val="3278976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New Trip … Defaults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3083723" y="1816119"/>
            <a:ext cx="6024553" cy="4949053"/>
          </a:xfrm>
        </p:spPr>
      </p:pic>
    </p:spTree>
    <p:extLst>
      <p:ext uri="{BB962C8B-B14F-4D97-AF65-F5344CB8AC3E}">
        <p14:creationId xmlns:p14="http://schemas.microsoft.com/office/powerpoint/2010/main" val="127787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New Trip …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386489" y="2010178"/>
            <a:ext cx="7419022" cy="4548795"/>
          </a:xfrm>
        </p:spPr>
      </p:pic>
    </p:spTree>
    <p:extLst>
      <p:ext uri="{BB962C8B-B14F-4D97-AF65-F5344CB8AC3E}">
        <p14:creationId xmlns:p14="http://schemas.microsoft.com/office/powerpoint/2010/main" val="3297358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Filters … Lots of Options!!!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3795494" y="1992389"/>
            <a:ext cx="4601012" cy="4387632"/>
          </a:xfrm>
        </p:spPr>
      </p:pic>
    </p:spTree>
    <p:extLst>
      <p:ext uri="{BB962C8B-B14F-4D97-AF65-F5344CB8AC3E}">
        <p14:creationId xmlns:p14="http://schemas.microsoft.com/office/powerpoint/2010/main" val="2945494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Filters … Park Types!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3743246" y="2014424"/>
            <a:ext cx="4705507" cy="4473967"/>
          </a:xfrm>
        </p:spPr>
      </p:pic>
    </p:spTree>
    <p:extLst>
      <p:ext uri="{BB962C8B-B14F-4D97-AF65-F5344CB8AC3E}">
        <p14:creationId xmlns:p14="http://schemas.microsoft.com/office/powerpoint/2010/main" val="22930153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Filters … Ratings and Features!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3069754" y="2086103"/>
            <a:ext cx="6052491" cy="4320547"/>
          </a:xfrm>
        </p:spPr>
      </p:pic>
    </p:spTree>
    <p:extLst>
      <p:ext uri="{BB962C8B-B14F-4D97-AF65-F5344CB8AC3E}">
        <p14:creationId xmlns:p14="http://schemas.microsoft.com/office/powerpoint/2010/main" val="33338678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Filters … Setup Options!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618999" y="2214694"/>
            <a:ext cx="6954002" cy="3708158"/>
          </a:xfrm>
        </p:spPr>
      </p:pic>
    </p:spTree>
    <p:extLst>
      <p:ext uri="{BB962C8B-B14F-4D97-AF65-F5344CB8AC3E}">
        <p14:creationId xmlns:p14="http://schemas.microsoft.com/office/powerpoint/2010/main" val="572434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Filters … Amenities?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914975" y="2214694"/>
            <a:ext cx="6362050" cy="3884641"/>
          </a:xfrm>
        </p:spPr>
      </p:pic>
    </p:spTree>
    <p:extLst>
      <p:ext uri="{BB962C8B-B14F-4D97-AF65-F5344CB8AC3E}">
        <p14:creationId xmlns:p14="http://schemas.microsoft.com/office/powerpoint/2010/main" val="3465454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Filters … Pricing?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466186" y="2214694"/>
            <a:ext cx="7259628" cy="3964358"/>
          </a:xfrm>
        </p:spPr>
      </p:pic>
    </p:spTree>
    <p:extLst>
      <p:ext uri="{BB962C8B-B14F-4D97-AF65-F5344CB8AC3E}">
        <p14:creationId xmlns:p14="http://schemas.microsoft.com/office/powerpoint/2010/main" val="27985121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Filters … Favorites?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673574" y="2214694"/>
            <a:ext cx="6844851" cy="4077599"/>
          </a:xfrm>
        </p:spPr>
      </p:pic>
    </p:spTree>
    <p:extLst>
      <p:ext uri="{BB962C8B-B14F-4D97-AF65-F5344CB8AC3E}">
        <p14:creationId xmlns:p14="http://schemas.microsoft.com/office/powerpoint/2010/main" val="194264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9B1A8-17A4-114B-BC82-D0B498F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Your Filters … Points of Interest?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D271A3-81B2-554B-B37E-1ECE32B79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471428" y="2214694"/>
            <a:ext cx="7249143" cy="4311758"/>
          </a:xfrm>
        </p:spPr>
      </p:pic>
    </p:spTree>
    <p:extLst>
      <p:ext uri="{BB962C8B-B14F-4D97-AF65-F5344CB8AC3E}">
        <p14:creationId xmlns:p14="http://schemas.microsoft.com/office/powerpoint/2010/main" val="356031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48245-33A8-D748-9A93-ECF3DF943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4368602" cy="1256296"/>
          </a:xfrm>
        </p:spPr>
        <p:txBody>
          <a:bodyPr anchor="b">
            <a:normAutofit/>
          </a:bodyPr>
          <a:lstStyle/>
          <a:p>
            <a:pPr algn="l"/>
            <a:r>
              <a:rPr lang="en-US" dirty="0"/>
              <a:t>Planning A Short Trip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DE9DA-2C08-D347-8811-CD4B2CD59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890584"/>
            <a:ext cx="4243589" cy="430298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Start with Point A and departure date!</a:t>
            </a:r>
          </a:p>
          <a:p>
            <a:pPr>
              <a:lnSpc>
                <a:spcPct val="150000"/>
              </a:lnSpc>
            </a:pPr>
            <a:r>
              <a:rPr lang="en-US" dirty="0"/>
              <a:t>Add Point B and arrival </a:t>
            </a:r>
            <a:br>
              <a:rPr lang="en-US" dirty="0"/>
            </a:br>
            <a:r>
              <a:rPr lang="en-US" dirty="0"/>
              <a:t>date … </a:t>
            </a:r>
          </a:p>
          <a:p>
            <a:pPr>
              <a:lnSpc>
                <a:spcPct val="150000"/>
              </a:lnSpc>
            </a:pPr>
            <a:r>
              <a:rPr lang="en-US" dirty="0"/>
              <a:t>Look for places to stay … </a:t>
            </a:r>
          </a:p>
          <a:p>
            <a:pPr>
              <a:lnSpc>
                <a:spcPct val="150000"/>
              </a:lnSpc>
            </a:pPr>
            <a:r>
              <a:rPr lang="en-US" dirty="0"/>
              <a:t>DO YOUR RESEARCH!!!</a:t>
            </a:r>
          </a:p>
          <a:p>
            <a:pPr>
              <a:lnSpc>
                <a:spcPct val="150000"/>
              </a:lnSpc>
            </a:pPr>
            <a:r>
              <a:rPr lang="en-US" dirty="0"/>
              <a:t>Book your stay …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B9A54-B2DB-DA47-8185-F34CC8C16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88" r="19488"/>
          <a:stretch/>
        </p:blipFill>
        <p:spPr>
          <a:xfrm>
            <a:off x="5322094" y="-10382"/>
            <a:ext cx="6857990" cy="687877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6660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5AFD8-BA10-CC4B-B5C0-F7160E49A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 A …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BEA342-C9CD-E14A-AD62-B3DA9242EF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7515" y="1888145"/>
            <a:ext cx="7096970" cy="4351338"/>
          </a:xfrm>
        </p:spPr>
      </p:pic>
    </p:spTree>
    <p:extLst>
      <p:ext uri="{BB962C8B-B14F-4D97-AF65-F5344CB8AC3E}">
        <p14:creationId xmlns:p14="http://schemas.microsoft.com/office/powerpoint/2010/main" val="29284521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40E2-F4ED-5948-A25C-598D0A58F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 B … A Specific Campground!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09A29C-F030-8642-BC06-B098D9F3E3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028" y="2214694"/>
            <a:ext cx="7007944" cy="4351338"/>
          </a:xfrm>
        </p:spPr>
      </p:pic>
    </p:spTree>
    <p:extLst>
      <p:ext uri="{BB962C8B-B14F-4D97-AF65-F5344CB8AC3E}">
        <p14:creationId xmlns:p14="http://schemas.microsoft.com/office/powerpoint/2010/main" val="20138713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F8E52-3852-1F47-A281-D95C60F80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 B … A General Area!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4883CC-B97E-1F4E-9EE2-750E5C21D5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974953" y="2214694"/>
            <a:ext cx="8242093" cy="4377011"/>
          </a:xfrm>
        </p:spPr>
      </p:pic>
    </p:spTree>
    <p:extLst>
      <p:ext uri="{BB962C8B-B14F-4D97-AF65-F5344CB8AC3E}">
        <p14:creationId xmlns:p14="http://schemas.microsoft.com/office/powerpoint/2010/main" val="42621398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8C18-D014-4A4A-AFCD-639BF492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YOUR RESEARCH!!!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37E17F-9AF1-2940-81D0-C1EC2F82F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3580" y="2047473"/>
            <a:ext cx="6864839" cy="4690426"/>
          </a:xfrm>
        </p:spPr>
      </p:pic>
    </p:spTree>
    <p:extLst>
      <p:ext uri="{BB962C8B-B14F-4D97-AF65-F5344CB8AC3E}">
        <p14:creationId xmlns:p14="http://schemas.microsoft.com/office/powerpoint/2010/main" val="2106203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8C18-D014-4A4A-AFCD-639BF492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YOUR RESEARCH!!!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37E17F-9AF1-2940-81D0-C1EC2F82F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178875" y="2214694"/>
            <a:ext cx="7834249" cy="3980101"/>
          </a:xfrm>
        </p:spPr>
      </p:pic>
    </p:spTree>
    <p:extLst>
      <p:ext uri="{BB962C8B-B14F-4D97-AF65-F5344CB8AC3E}">
        <p14:creationId xmlns:p14="http://schemas.microsoft.com/office/powerpoint/2010/main" val="11017207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8C18-D014-4A4A-AFCD-639BF492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YOUR RESEARCH!!!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37E17F-9AF1-2940-81D0-C1EC2F82F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178875" y="2220103"/>
            <a:ext cx="7834249" cy="3980101"/>
          </a:xfr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FEB5C7A-9CBB-524F-B6C1-9D8BE4403822}"/>
                  </a:ext>
                </a:extLst>
              </p14:cNvPr>
              <p14:cNvContentPartPr/>
              <p14:nvPr/>
            </p14:nvContentPartPr>
            <p14:xfrm>
              <a:off x="2139003" y="4505452"/>
              <a:ext cx="1497240" cy="405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FEB5C7A-9CBB-524F-B6C1-9D8BE440382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21363" y="4487452"/>
                <a:ext cx="1532880" cy="44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E601A52-46B0-2B4E-8024-F1A5C8D651B6}"/>
                  </a:ext>
                </a:extLst>
              </p14:cNvPr>
              <p14:cNvContentPartPr/>
              <p14:nvPr/>
            </p14:nvContentPartPr>
            <p14:xfrm>
              <a:off x="888723" y="3993532"/>
              <a:ext cx="360" cy="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E601A52-46B0-2B4E-8024-F1A5C8D651B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1083" y="3975892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59820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8C18-D014-4A4A-AFCD-639BF492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YOUR RESEARCH!!!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37E17F-9AF1-2940-81D0-C1EC2F82F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2901093" y="2214694"/>
            <a:ext cx="6389813" cy="3998749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8A62D52-39C6-9647-924D-D1A3E7500578}"/>
                  </a:ext>
                </a:extLst>
              </p14:cNvPr>
              <p14:cNvContentPartPr/>
              <p14:nvPr/>
            </p14:nvContentPartPr>
            <p14:xfrm>
              <a:off x="2164278" y="1795144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8A62D52-39C6-9647-924D-D1A3E75005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55278" y="178650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15832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8C18-D014-4A4A-AFCD-639BF492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YOUR RESEARCH!!!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37E17F-9AF1-2940-81D0-C1EC2F82F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2909219" y="2214694"/>
            <a:ext cx="6373562" cy="4253645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F35F276-1627-A847-BFC1-0D0437D87E0F}"/>
                  </a:ext>
                </a:extLst>
              </p14:cNvPr>
              <p14:cNvContentPartPr/>
              <p14:nvPr/>
            </p14:nvContentPartPr>
            <p14:xfrm>
              <a:off x="4788678" y="3838454"/>
              <a:ext cx="1719360" cy="976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F35F276-1627-A847-BFC1-0D0437D87E0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71038" y="3820454"/>
                <a:ext cx="1755000" cy="10119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FDF889A-92A3-3846-BECA-0CDB2840797E}"/>
              </a:ext>
            </a:extLst>
          </p:cNvPr>
          <p:cNvSpPr txBox="1"/>
          <p:nvPr/>
        </p:nvSpPr>
        <p:spPr>
          <a:xfrm>
            <a:off x="5784112" y="3285460"/>
            <a:ext cx="956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#141</a:t>
            </a:r>
          </a:p>
        </p:txBody>
      </p:sp>
    </p:spTree>
    <p:extLst>
      <p:ext uri="{BB962C8B-B14F-4D97-AF65-F5344CB8AC3E}">
        <p14:creationId xmlns:p14="http://schemas.microsoft.com/office/powerpoint/2010/main" val="33517114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8C18-D014-4A4A-AFCD-639BF492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YOUR RESEARCH!!!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37E17F-9AF1-2940-81D0-C1EC2F82F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178875" y="2214694"/>
            <a:ext cx="7834249" cy="3980101"/>
          </a:xfr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BA90FDA-864F-1144-A12D-6A9EC541E18B}"/>
                  </a:ext>
                </a:extLst>
              </p14:cNvPr>
              <p14:cNvContentPartPr/>
              <p14:nvPr/>
            </p14:nvContentPartPr>
            <p14:xfrm>
              <a:off x="2320083" y="4204132"/>
              <a:ext cx="1623960" cy="3607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BA90FDA-864F-1144-A12D-6A9EC541E1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02083" y="4186132"/>
                <a:ext cx="1659600" cy="39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688911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8C18-D014-4A4A-AFCD-639BF492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YOUR RESEARCH!!!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37E17F-9AF1-2940-81D0-C1EC2F82F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2128408" y="2214694"/>
            <a:ext cx="7935184" cy="4386377"/>
          </a:xfrm>
        </p:spPr>
      </p:pic>
    </p:spTree>
    <p:extLst>
      <p:ext uri="{BB962C8B-B14F-4D97-AF65-F5344CB8AC3E}">
        <p14:creationId xmlns:p14="http://schemas.microsoft.com/office/powerpoint/2010/main" val="14866372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8C18-D014-4A4A-AFCD-639BF492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YOUR RESEARCH!!!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37E17F-9AF1-2940-81D0-C1EC2F82F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3084028" y="2080525"/>
            <a:ext cx="6023943" cy="4491037"/>
          </a:xfrm>
        </p:spPr>
      </p:pic>
    </p:spTree>
    <p:extLst>
      <p:ext uri="{BB962C8B-B14F-4D97-AF65-F5344CB8AC3E}">
        <p14:creationId xmlns:p14="http://schemas.microsoft.com/office/powerpoint/2010/main" val="34962412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8C18-D014-4A4A-AFCD-639BF492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YOUR RESEARCH!!!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37E17F-9AF1-2940-81D0-C1EC2F82F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2147239" y="1861851"/>
            <a:ext cx="7897522" cy="4885981"/>
          </a:xfrm>
        </p:spPr>
      </p:pic>
    </p:spTree>
    <p:extLst>
      <p:ext uri="{BB962C8B-B14F-4D97-AF65-F5344CB8AC3E}">
        <p14:creationId xmlns:p14="http://schemas.microsoft.com/office/powerpoint/2010/main" val="35208349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8C18-D014-4A4A-AFCD-639BF492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YOUR RESEARCH!!!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37E17F-9AF1-2940-81D0-C1EC2F82F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2515518" y="1901216"/>
            <a:ext cx="7160963" cy="4768588"/>
          </a:xfrm>
        </p:spPr>
      </p:pic>
    </p:spTree>
    <p:extLst>
      <p:ext uri="{BB962C8B-B14F-4D97-AF65-F5344CB8AC3E}">
        <p14:creationId xmlns:p14="http://schemas.microsoft.com/office/powerpoint/2010/main" val="11524511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48245-33A8-D748-9A93-ECF3DF943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4368602" cy="1108014"/>
          </a:xfrm>
        </p:spPr>
        <p:txBody>
          <a:bodyPr anchor="b">
            <a:normAutofit/>
          </a:bodyPr>
          <a:lstStyle/>
          <a:p>
            <a:pPr algn="l"/>
            <a:r>
              <a:rPr lang="en-US" dirty="0"/>
              <a:t>Planning A Long Trip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DE9DA-2C08-D347-8811-CD4B2CD59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594022"/>
            <a:ext cx="4243589" cy="5115697"/>
          </a:xfrm>
        </p:spPr>
        <p:txBody>
          <a:bodyPr>
            <a:normAutofit fontScale="70000" lnSpcReduction="20000"/>
          </a:bodyPr>
          <a:lstStyle/>
          <a:p>
            <a:r>
              <a:rPr lang="en-US" sz="2400" dirty="0"/>
              <a:t>Same as short … Point A, Point B, start and stop dates</a:t>
            </a:r>
          </a:p>
          <a:p>
            <a:r>
              <a:rPr lang="en-US" sz="2400" dirty="0"/>
              <a:t>Crowd source ... best route, places to stay, things to see</a:t>
            </a:r>
          </a:p>
          <a:p>
            <a:r>
              <a:rPr lang="en-US" sz="2400" dirty="0"/>
              <a:t>Plan your stops, length of stay, use a placeholder</a:t>
            </a:r>
          </a:p>
          <a:p>
            <a:r>
              <a:rPr lang="en-US" sz="2400" dirty="0"/>
              <a:t>NOTE: We use the 3:30/330 rule as a guide!</a:t>
            </a:r>
          </a:p>
          <a:p>
            <a:r>
              <a:rPr lang="en-US" sz="2400" dirty="0"/>
              <a:t>Look for places to stay</a:t>
            </a:r>
          </a:p>
          <a:p>
            <a:r>
              <a:rPr lang="en-US" sz="2400" dirty="0"/>
              <a:t>Research the options </a:t>
            </a:r>
          </a:p>
          <a:p>
            <a:r>
              <a:rPr lang="en-US" sz="2400" dirty="0"/>
              <a:t>Book your stays</a:t>
            </a:r>
          </a:p>
          <a:p>
            <a:r>
              <a:rPr lang="en-US" sz="2400" dirty="0"/>
              <a:t>Book your excursions, side trips, sightseeing</a:t>
            </a:r>
          </a:p>
          <a:p>
            <a:r>
              <a:rPr lang="en-US" sz="2400" dirty="0"/>
              <a:t>ENJOY the anticipation of planning and looking forward to your trip!!!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B9A54-B2DB-DA47-8185-F34CC8C16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88" r="19488"/>
          <a:stretch/>
        </p:blipFill>
        <p:spPr>
          <a:xfrm>
            <a:off x="5322094" y="-10382"/>
            <a:ext cx="6857990" cy="687877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5798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DD7CD-55C8-534F-93B9-E9012D130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A Full Dashboard …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C527E0-2C1C-704D-BF14-123B49F66A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6293" y="1894819"/>
            <a:ext cx="9319413" cy="4627167"/>
          </a:xfrm>
        </p:spPr>
      </p:pic>
    </p:spTree>
    <p:extLst>
      <p:ext uri="{BB962C8B-B14F-4D97-AF65-F5344CB8AC3E}">
        <p14:creationId xmlns:p14="http://schemas.microsoft.com/office/powerpoint/2010/main" val="4119173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25496B42-CC46-4183-B481-887CD3E8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758CE0-F916-4DCE-88D1-71430BE4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E2BA2D5-46A3-46C0-98C9-A072D543B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573895B-DA42-4260-AE1E-182BA4123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Content Placeholder 4" descr="Application&#10;&#10;Description automatically generated with medium confidence">
            <a:extLst>
              <a:ext uri="{FF2B5EF4-FFF2-40B4-BE49-F238E27FC236}">
                <a16:creationId xmlns:a16="http://schemas.microsoft.com/office/drawing/2014/main" id="{12431B89-FAF8-BA4F-A740-D0CBA02648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806089" y="957486"/>
            <a:ext cx="4310493" cy="4940394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8C8A0A-12BD-7C4B-AAA8-674B155AC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0382" y="957486"/>
            <a:ext cx="3707844" cy="31319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Our Trip From Here … </a:t>
            </a:r>
          </a:p>
        </p:txBody>
      </p:sp>
    </p:spTree>
    <p:extLst>
      <p:ext uri="{BB962C8B-B14F-4D97-AF65-F5344CB8AC3E}">
        <p14:creationId xmlns:p14="http://schemas.microsoft.com/office/powerpoint/2010/main" val="6865639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25496B42-CC46-4183-B481-887CD3E8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758CE0-F916-4DCE-88D1-71430BE4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E2BA2D5-46A3-46C0-98C9-A072D543B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573895B-DA42-4260-AE1E-182BA4123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9E931C2-3E7A-C547-B5D2-6D4EBC9C4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164268" y="957486"/>
            <a:ext cx="3594136" cy="4940394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2B5FA0-F58B-F44E-A2F7-2A4EC943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0382" y="957486"/>
            <a:ext cx="3707844" cy="31319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We Always Leave Open Days! </a:t>
            </a:r>
          </a:p>
        </p:txBody>
      </p:sp>
    </p:spTree>
    <p:extLst>
      <p:ext uri="{BB962C8B-B14F-4D97-AF65-F5344CB8AC3E}">
        <p14:creationId xmlns:p14="http://schemas.microsoft.com/office/powerpoint/2010/main" val="39813185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5A106-8340-7745-B2CA-C87139CE6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Freebies!!!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01D7F9C-88FE-BF4F-9D20-B3935F377F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6665" y="1973962"/>
            <a:ext cx="5798669" cy="4114693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7DACFF-D82B-A545-B153-8ACD0C97A2F8}"/>
              </a:ext>
            </a:extLst>
          </p:cNvPr>
          <p:cNvSpPr txBox="1"/>
          <p:nvPr/>
        </p:nvSpPr>
        <p:spPr>
          <a:xfrm>
            <a:off x="3334982" y="6239483"/>
            <a:ext cx="5522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50% off RV Life &amp; RV Trip Wizard – GRANDRV2021</a:t>
            </a:r>
          </a:p>
        </p:txBody>
      </p:sp>
    </p:spTree>
    <p:extLst>
      <p:ext uri="{BB962C8B-B14F-4D97-AF65-F5344CB8AC3E}">
        <p14:creationId xmlns:p14="http://schemas.microsoft.com/office/powerpoint/2010/main" val="417841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82BB4-A10B-E842-8EA0-1CAFFC6C9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955" y="552182"/>
            <a:ext cx="5998840" cy="334313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/>
              <a:t>Q&amp;A …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9E7399-4135-4ADE-8BEE-7436BBF9A3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98" r="22698"/>
          <a:stretch/>
        </p:blipFill>
        <p:spPr>
          <a:xfrm>
            <a:off x="20" y="10"/>
            <a:ext cx="499298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608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E4788-505E-FE4B-82AE-91296DF21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044" y="3193311"/>
            <a:ext cx="5564727" cy="1330839"/>
          </a:xfrm>
        </p:spPr>
        <p:txBody>
          <a:bodyPr>
            <a:noAutofit/>
          </a:bodyPr>
          <a:lstStyle/>
          <a:p>
            <a:r>
              <a:rPr lang="en-US" sz="3200" dirty="0"/>
              <a:t>Follow Up &amp; Stay </a:t>
            </a:r>
            <a:br>
              <a:rPr lang="en-US" sz="3200" dirty="0"/>
            </a:br>
            <a:r>
              <a:rPr lang="en-US" sz="3200" dirty="0"/>
              <a:t>In Touch …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>
                <a:hlinkClick r:id="rId2"/>
              </a:rPr>
              <a:t>www.joyhauling.com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Facebook – </a:t>
            </a:r>
            <a:r>
              <a:rPr lang="en-US" sz="3200" dirty="0" err="1"/>
              <a:t>JoyHauling</a:t>
            </a:r>
            <a:r>
              <a:rPr lang="en-US" sz="3200" dirty="0"/>
              <a:t> With Team Jacobus 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Facebook – Grand Design National Rally Page</a:t>
            </a:r>
            <a:br>
              <a:rPr lang="en-US" sz="3200" dirty="0"/>
            </a:br>
            <a:br>
              <a:rPr lang="en-US" sz="3200" dirty="0"/>
            </a:br>
            <a:endParaRPr lang="en-US" sz="3200" dirty="0"/>
          </a:p>
        </p:txBody>
      </p:sp>
      <p:pic>
        <p:nvPicPr>
          <p:cNvPr id="5" name="Picture 4" descr="A person and person on a boat&#10;&#10;Description automatically generated with medium confidence">
            <a:extLst>
              <a:ext uri="{FF2B5EF4-FFF2-40B4-BE49-F238E27FC236}">
                <a16:creationId xmlns:a16="http://schemas.microsoft.com/office/drawing/2014/main" id="{AC88FE1E-5973-3E45-A74C-3DF65778D7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635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1130540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{06BA5A55-475B-0240-A0B9-A93088FC7AC7}tf10001073</Template>
  <TotalTime>3360</TotalTime>
  <Words>772</Words>
  <Application>Microsoft Macintosh PowerPoint</Application>
  <PresentationFormat>Widescreen</PresentationFormat>
  <Paragraphs>119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Arial</vt:lpstr>
      <vt:lpstr>Tw Cen MT</vt:lpstr>
      <vt:lpstr>Droplet</vt:lpstr>
      <vt:lpstr>RV Trip Planning </vt:lpstr>
      <vt:lpstr>PowerPoint Presentation</vt:lpstr>
      <vt:lpstr>Our Agenda … </vt:lpstr>
      <vt:lpstr>WARNING … </vt:lpstr>
      <vt:lpstr>A Quote … </vt:lpstr>
      <vt:lpstr>A Quote … </vt:lpstr>
      <vt:lpstr>Our Story … </vt:lpstr>
      <vt:lpstr>This Is marley … </vt:lpstr>
      <vt:lpstr>Mindset is  critical … </vt:lpstr>
      <vt:lpstr>Our Big Plan … </vt:lpstr>
      <vt:lpstr>How We Decide Where … </vt:lpstr>
      <vt:lpstr>Our Tools  Include … </vt:lpstr>
      <vt:lpstr>RV Trip Wizard Setup… </vt:lpstr>
      <vt:lpstr>Set Up Your Account … RV Info</vt:lpstr>
      <vt:lpstr>Set Up Your Account … RV Info</vt:lpstr>
      <vt:lpstr>Set Up Your Account … Routing Preferences</vt:lpstr>
      <vt:lpstr>Set Up Your Account … Routing Preferences</vt:lpstr>
      <vt:lpstr>Set Up Your Account … Routing Preferences</vt:lpstr>
      <vt:lpstr>Set Up Your Account … Distance Preferences</vt:lpstr>
      <vt:lpstr>Set Up Your Account … Estimated Expenses</vt:lpstr>
      <vt:lpstr>Set Up Your Account … Memberships</vt:lpstr>
      <vt:lpstr>Set Up Your Account … Memberships</vt:lpstr>
      <vt:lpstr>Set Up New Trip … Defaults</vt:lpstr>
      <vt:lpstr>Set Up New Trip …</vt:lpstr>
      <vt:lpstr>Set Up Your Filters … Lots of Options!!!</vt:lpstr>
      <vt:lpstr>Set Up Your Filters … Park Types!</vt:lpstr>
      <vt:lpstr>Set Up Your Filters … Ratings and Features!</vt:lpstr>
      <vt:lpstr>Set Up Your Filters … Setup Options!</vt:lpstr>
      <vt:lpstr>Set Up Your Filters … Amenities?</vt:lpstr>
      <vt:lpstr>Set Up Your Filters … Pricing?</vt:lpstr>
      <vt:lpstr>Set Up Your Filters … Favorites?</vt:lpstr>
      <vt:lpstr>Set Up Your Filters … Points of Interest?</vt:lpstr>
      <vt:lpstr>Planning A Short Trip … </vt:lpstr>
      <vt:lpstr>Point A … </vt:lpstr>
      <vt:lpstr>Point B … A Specific Campground!</vt:lpstr>
      <vt:lpstr>Point B … A General Area!</vt:lpstr>
      <vt:lpstr>DO YOUR RESEARCH!!!</vt:lpstr>
      <vt:lpstr>DO YOUR RESEARCH!!!</vt:lpstr>
      <vt:lpstr>DO YOUR RESEARCH!!!</vt:lpstr>
      <vt:lpstr>DO YOUR RESEARCH!!!</vt:lpstr>
      <vt:lpstr>DO YOUR RESEARCH!!!</vt:lpstr>
      <vt:lpstr>DO YOUR RESEARCH!!!</vt:lpstr>
      <vt:lpstr>DO YOUR RESEARCH!!!</vt:lpstr>
      <vt:lpstr>DO YOUR RESEARCH!!!</vt:lpstr>
      <vt:lpstr>DO YOUR RESEARCH!!!</vt:lpstr>
      <vt:lpstr>DO YOUR RESEARCH!!!</vt:lpstr>
      <vt:lpstr>Planning A Long Trip … </vt:lpstr>
      <vt:lpstr>A Full Dashboard … </vt:lpstr>
      <vt:lpstr>Our Trip From Here … </vt:lpstr>
      <vt:lpstr>We Always Leave Open Days! </vt:lpstr>
      <vt:lpstr>Some Freebies!!!</vt:lpstr>
      <vt:lpstr>Q&amp;A … </vt:lpstr>
      <vt:lpstr>Follow Up &amp; Stay  In Touch …  www.joyhauling.com  Facebook – JoyHauling With Team Jacobus   Facebook – Grand Design National Rally Page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RV Trip Planning </dc:title>
  <dc:creator>Jim Jacobus</dc:creator>
  <cp:lastModifiedBy>Microsoft Office User</cp:lastModifiedBy>
  <cp:revision>39</cp:revision>
  <dcterms:created xsi:type="dcterms:W3CDTF">2021-05-27T14:43:41Z</dcterms:created>
  <dcterms:modified xsi:type="dcterms:W3CDTF">2021-09-03T11:24:31Z</dcterms:modified>
</cp:coreProperties>
</file>